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0AA61E-F75E-4376-889D-1EE0B2B35487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46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55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04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06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2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52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37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0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BC733-0EEB-40D5-AC94-7DB8789B30FA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17D59-C517-4577-9073-5B2AC231FB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06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602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ПРЕЗЕНТАЦИЯ НА ТЕМУ</a:t>
            </a:r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«ПРОФЕССИОНАЛЬНОЙ ДЕЯТЕЛЬНОСТИ И МЕСТО ПРОФЕССИИ В СОВРЕМЕННОМ МИРЕ».</a:t>
            </a:r>
            <a:endParaRPr lang="ru-RU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80112" y="5661248"/>
            <a:ext cx="3563888" cy="1080120"/>
          </a:xfrm>
        </p:spPr>
        <p:txBody>
          <a:bodyPr>
            <a:normAutofit/>
          </a:bodyPr>
          <a:lstStyle/>
          <a:p>
            <a:pPr algn="r"/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Группа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TC25K</a:t>
            </a:r>
            <a:endParaRPr lang="ru-RU" sz="1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Дисциплина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Введение в специальность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Курсанты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Сафиев</a:t>
            </a:r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Д.Ю и Аверьянов А.Ю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Преподаватель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Рыбин Д.Г</a:t>
            </a:r>
            <a:endParaRPr lang="ru-RU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8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3" y="1124744"/>
            <a:ext cx="4464497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Общие сведения на тему профессии 10.02.04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3816424" cy="50300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Здравствуйте сегодня мы рассмотрим сотрудника ИБ (ТКС)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Кто это такой и чем он занимается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Выпускник этой специальности занимается монтажом и настройкой телекоммуникационного оборудования, внедрением систем защиты информации, включая криптографические средства, контролирует безопасность каналов связи, а также участвует в проверки оборудования.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Места работы - IT-подразделения банков,  телеком-операторы, госструктуры,  промышленные предприятия и сервисные компании.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Специальность относится к числу востребованных на рынке труда, дает возможность карьерного роста и продолжения обучения в профильных вузах.</a:t>
            </a:r>
          </a:p>
          <a:p>
            <a:pPr marL="0" indent="0">
              <a:buNone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1. Особенности профессиональной деятельности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4752528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 отличие от обычного программиста или системного администратора, специалист по безопасности телекоммуникационных систем (ТКС) работает с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самой сутью передачи данных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 Ваша задача - не просто написать код, а обеспечить, чтобы информация не была перехвачена, подменена или уничтожена в момент её путешествия от точки А к точке Б.</a:t>
            </a: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Ключевые особенности:</a:t>
            </a: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Работа на стыке физики и логики: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Вы работаете не только с программами, но и с железом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сетевое оборудование: маршрутизаторы, коммутаторы. Вы понимаете, как сигнал идет по проводу или эфиру и как его защитить.</a:t>
            </a: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Криптография: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Шифрование трафика, управление ключами шифрования, протоколы защищенного обмена данными. Без вас интернет превратился бы в хаос для всех.</a:t>
            </a: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Мониторинг и реагирование: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Вы постоянно смотрите в панель сетевого трафика, ищете аномалии. Ваша задача - не допустить утечку данных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во время передачи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Обслуживание: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Вы не просто настраиваете технику, вы пишете политики безопасности для целых организаций (кто имеет доступ к узлу связи, как шифровать служебную переписку).</a:t>
            </a:r>
          </a:p>
          <a:p>
            <a:pPr marL="0" indent="0">
              <a:buNone/>
            </a:pPr>
            <a:endParaRPr lang="ru-RU" sz="1400" dirty="0" smtClean="0"/>
          </a:p>
          <a:p>
            <a:endParaRPr lang="ru-RU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68760"/>
            <a:ext cx="374441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8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/>
              <a:t>2. Место в современном мире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33500"/>
            <a:ext cx="3466728" cy="5263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1 ВПК и связь (Госзаказ)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Сейчас технике связи и защищенным каналам уделяется колоссальное внимание. Ваша задача - создать сеть, которую невозможно заглушить и перехватить. Это работа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необходима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, высочайший уровень ответственности и господдержка отрасли.</a:t>
            </a:r>
          </a:p>
          <a:p>
            <a:pPr marL="0" indent="0">
              <a:buNone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2 Критическая инфраструктура (Энергетика, Транспорт)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Электростанции, атомные реакторы, железные дороги, аэропорты  - это огромные сети передачи данных. Если хакеры взломают сайт - это пол беды. Надо еще переиграть сотрудника ИБ.</a:t>
            </a:r>
          </a:p>
          <a:p>
            <a:pPr mar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3 Телеком-операторы и провайдеры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Ростелеком, МТС, Билайн и др. Весь трафик миллионов абонентов идет через оборудование, которое настраиваете вы. Ваше место - это сердце современного цифрового общества.</a:t>
            </a:r>
            <a:endParaRPr lang="ru-RU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33500"/>
            <a:ext cx="5040560" cy="526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11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3100" b="1" dirty="0" smtClean="0"/>
              <a:t>3. Карьерные траектории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5904656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Рынок уже перенасыщен «офисным планктоном». Но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инженеры связи с уклоном в безопасность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в диком дефиците. Почему? Потому что это сложно. Нужно одновременно понимать программирование, сети и законы шифрования.</a:t>
            </a:r>
          </a:p>
          <a:p>
            <a:pPr marL="0" indent="0">
              <a:buNone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Ваше уникальное преимущество: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Вы - единственный специалист на предприятии, который может объяснить директору,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почему нельзя соединить два офиса дешевым китайским роутером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и технически обосновать покупку оборудования за 2 млн рублей.</a:t>
            </a:r>
          </a:p>
          <a:p>
            <a:pPr marL="0" indent="0">
              <a:buNone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Точки роста (куда двигаться)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Замещение импорта: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В России сейчас бум перехода на отечественное сетевое оборудование. Знание российской криптографии делает вас незаменимым.</a:t>
            </a:r>
          </a:p>
          <a:p>
            <a:pPr marL="0" indent="0">
              <a:buNone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Сети 5G и спутниковая связь: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Новые стандарты связи рождают новые уязвимости. Специалисты, которые понимают архитектуру защиты 5G, будут элитой рынка в ближайшие 5-7 лет.</a:t>
            </a:r>
          </a:p>
          <a:p>
            <a:pPr marL="0" indent="0">
              <a:buNone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Безопасность Интернета вещей :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Умные счетчики, камеры, датчики. Каждый такой девайс - это телекоммуникационная система малого радиуса действия. Их нужно защищать от взлома.</a:t>
            </a:r>
          </a:p>
          <a:p>
            <a:endParaRPr lang="ru-RU" sz="1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24744"/>
            <a:ext cx="266429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0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22052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КОНЕЦ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268760"/>
            <a:ext cx="5184576" cy="5189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28353" y="1700808"/>
            <a:ext cx="3279551" cy="4525963"/>
          </a:xfrm>
        </p:spPr>
        <p:txBody>
          <a:bodyPr>
            <a:normAutofit/>
          </a:bodyPr>
          <a:lstStyle/>
          <a:p>
            <a:r>
              <a:rPr lang="ru-RU" sz="1600" dirty="0" smtClean="0">
                <a:effectLst/>
                <a:latin typeface="Times New Roman" pitchFamily="18" charset="0"/>
                <a:cs typeface="Times New Roman" pitchFamily="18" charset="0"/>
              </a:rPr>
              <a:t>Это </a:t>
            </a:r>
            <a:r>
              <a:rPr lang="ru-RU" sz="1600" b="1" dirty="0" smtClean="0">
                <a:effectLst/>
                <a:latin typeface="Times New Roman" pitchFamily="18" charset="0"/>
                <a:cs typeface="Times New Roman" pitchFamily="18" charset="0"/>
              </a:rPr>
              <a:t>боец цифрового фронта</a:t>
            </a:r>
            <a:r>
              <a:rPr lang="ru-RU" sz="1600" dirty="0" smtClean="0">
                <a:effectLst/>
                <a:latin typeface="Times New Roman" pitchFamily="18" charset="0"/>
                <a:cs typeface="Times New Roman" pitchFamily="18" charset="0"/>
              </a:rPr>
              <a:t>. В эпоху, когда информация стала оружием, а сети — полем боя, этот специалист защищает каналы связи, шифрует трафик и не дает противнику перехватить управление. Без него невозможна ни безопасная работа банков, ни управление стратегическими объектами, ни связь в обороне. </a:t>
            </a:r>
            <a:r>
              <a:rPr lang="ru-RU" sz="1600" b="1" dirty="0" smtClean="0">
                <a:effectLst/>
                <a:latin typeface="Times New Roman" pitchFamily="18" charset="0"/>
                <a:cs typeface="Times New Roman" pitchFamily="18" charset="0"/>
              </a:rPr>
              <a:t>Критически важная профессия для суверенитета и инфраструктуры страны.</a:t>
            </a:r>
            <a:endParaRPr lang="ru-RU" sz="16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89439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414</Words>
  <Application>Microsoft Office PowerPoint</Application>
  <PresentationFormat>Экран (4:3)</PresentationFormat>
  <Paragraphs>31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НА ТЕМУ:  «ПРОФЕССИОНАЛЬНОЙ ДЕЯТЕЛЬНОСТИ И МЕСТО ПРОФЕССИИ В СОВРЕМЕННОМ МИРЕ».</vt:lpstr>
      <vt:lpstr>Общие сведения на тему профессии 10.02.04</vt:lpstr>
      <vt:lpstr>1. Особенности профессиональной деятельности</vt:lpstr>
      <vt:lpstr>2. Место в современном мире</vt:lpstr>
      <vt:lpstr>3. Карьерные траектории</vt:lpstr>
      <vt:lpstr>КОНЕЦ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Пьедрас неграс</dc:title>
  <dc:creator>user</dc:creator>
  <cp:lastModifiedBy>user</cp:lastModifiedBy>
  <cp:revision>9</cp:revision>
  <dcterms:created xsi:type="dcterms:W3CDTF">2026-02-12T11:26:54Z</dcterms:created>
  <dcterms:modified xsi:type="dcterms:W3CDTF">2026-02-12T12:59:59Z</dcterms:modified>
</cp:coreProperties>
</file>